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9"/>
  </p:notesMasterIdLst>
  <p:handoutMasterIdLst>
    <p:handoutMasterId r:id="rId270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617" r:id="rId81"/>
    <p:sldId id="618" r:id="rId82"/>
    <p:sldId id="619" r:id="rId83"/>
    <p:sldId id="620" r:id="rId84"/>
    <p:sldId id="621" r:id="rId85"/>
    <p:sldId id="839" r:id="rId86"/>
    <p:sldId id="840" r:id="rId87"/>
    <p:sldId id="482" r:id="rId88"/>
    <p:sldId id="511" r:id="rId89"/>
    <p:sldId id="622" r:id="rId90"/>
    <p:sldId id="623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841" r:id="rId99"/>
    <p:sldId id="842" r:id="rId100"/>
    <p:sldId id="631" r:id="rId101"/>
    <p:sldId id="844" r:id="rId102"/>
    <p:sldId id="845" r:id="rId103"/>
    <p:sldId id="843" r:id="rId104"/>
    <p:sldId id="632" r:id="rId105"/>
    <p:sldId id="633" r:id="rId106"/>
    <p:sldId id="634" r:id="rId107"/>
    <p:sldId id="635" r:id="rId108"/>
    <p:sldId id="636" r:id="rId109"/>
    <p:sldId id="637" r:id="rId110"/>
    <p:sldId id="638" r:id="rId111"/>
    <p:sldId id="639" r:id="rId112"/>
    <p:sldId id="640" r:id="rId113"/>
    <p:sldId id="641" r:id="rId114"/>
    <p:sldId id="642" r:id="rId115"/>
    <p:sldId id="391" r:id="rId116"/>
    <p:sldId id="847" r:id="rId117"/>
    <p:sldId id="848" r:id="rId118"/>
    <p:sldId id="849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2" r:id="rId141"/>
    <p:sldId id="856" r:id="rId142"/>
    <p:sldId id="860" r:id="rId143"/>
    <p:sldId id="861" r:id="rId144"/>
    <p:sldId id="863" r:id="rId145"/>
    <p:sldId id="864" r:id="rId146"/>
    <p:sldId id="865" r:id="rId147"/>
    <p:sldId id="866" r:id="rId148"/>
    <p:sldId id="867" r:id="rId149"/>
    <p:sldId id="868" r:id="rId150"/>
    <p:sldId id="869" r:id="rId151"/>
    <p:sldId id="862" r:id="rId152"/>
    <p:sldId id="870" r:id="rId153"/>
    <p:sldId id="873" r:id="rId154"/>
    <p:sldId id="883" r:id="rId155"/>
    <p:sldId id="383" r:id="rId156"/>
    <p:sldId id="389" r:id="rId157"/>
    <p:sldId id="379" r:id="rId158"/>
    <p:sldId id="380" r:id="rId159"/>
    <p:sldId id="908" r:id="rId160"/>
    <p:sldId id="909" r:id="rId161"/>
    <p:sldId id="910" r:id="rId162"/>
    <p:sldId id="385" r:id="rId163"/>
    <p:sldId id="912" r:id="rId164"/>
    <p:sldId id="384" r:id="rId165"/>
    <p:sldId id="388" r:id="rId166"/>
    <p:sldId id="382" r:id="rId167"/>
    <p:sldId id="884" r:id="rId168"/>
    <p:sldId id="911" r:id="rId169"/>
    <p:sldId id="906" r:id="rId170"/>
    <p:sldId id="913" r:id="rId171"/>
    <p:sldId id="893" r:id="rId172"/>
    <p:sldId id="894" r:id="rId173"/>
    <p:sldId id="895" r:id="rId174"/>
    <p:sldId id="644" r:id="rId175"/>
    <p:sldId id="646" r:id="rId176"/>
    <p:sldId id="651" r:id="rId177"/>
    <p:sldId id="663" r:id="rId178"/>
    <p:sldId id="664" r:id="rId179"/>
    <p:sldId id="665" r:id="rId180"/>
    <p:sldId id="652" r:id="rId181"/>
    <p:sldId id="653" r:id="rId182"/>
    <p:sldId id="889" r:id="rId183"/>
    <p:sldId id="890" r:id="rId184"/>
    <p:sldId id="891" r:id="rId185"/>
    <p:sldId id="892" r:id="rId186"/>
    <p:sldId id="667" r:id="rId187"/>
    <p:sldId id="650" r:id="rId188"/>
    <p:sldId id="669" r:id="rId189"/>
    <p:sldId id="675" r:id="rId190"/>
    <p:sldId id="676" r:id="rId191"/>
    <p:sldId id="677" r:id="rId192"/>
    <p:sldId id="685" r:id="rId193"/>
    <p:sldId id="694" r:id="rId194"/>
    <p:sldId id="695" r:id="rId195"/>
    <p:sldId id="672" r:id="rId196"/>
    <p:sldId id="689" r:id="rId197"/>
    <p:sldId id="687" r:id="rId198"/>
    <p:sldId id="696" r:id="rId199"/>
    <p:sldId id="697" r:id="rId200"/>
    <p:sldId id="684" r:id="rId201"/>
    <p:sldId id="698" r:id="rId202"/>
    <p:sldId id="699" r:id="rId203"/>
    <p:sldId id="886" r:id="rId204"/>
    <p:sldId id="887" r:id="rId205"/>
    <p:sldId id="888" r:id="rId206"/>
    <p:sldId id="905" r:id="rId207"/>
    <p:sldId id="904" r:id="rId208"/>
    <p:sldId id="800" r:id="rId209"/>
    <p:sldId id="801" r:id="rId210"/>
    <p:sldId id="802" r:id="rId211"/>
    <p:sldId id="806" r:id="rId212"/>
    <p:sldId id="807" r:id="rId213"/>
    <p:sldId id="808" r:id="rId214"/>
    <p:sldId id="809" r:id="rId215"/>
    <p:sldId id="810" r:id="rId216"/>
    <p:sldId id="811" r:id="rId217"/>
    <p:sldId id="832" r:id="rId218"/>
    <p:sldId id="833" r:id="rId219"/>
    <p:sldId id="834" r:id="rId220"/>
    <p:sldId id="835" r:id="rId221"/>
    <p:sldId id="836" r:id="rId222"/>
    <p:sldId id="837" r:id="rId223"/>
    <p:sldId id="812" r:id="rId224"/>
    <p:sldId id="813" r:id="rId225"/>
    <p:sldId id="814" r:id="rId226"/>
    <p:sldId id="815" r:id="rId227"/>
    <p:sldId id="897" r:id="rId228"/>
    <p:sldId id="898" r:id="rId229"/>
    <p:sldId id="899" r:id="rId230"/>
    <p:sldId id="900" r:id="rId231"/>
    <p:sldId id="901" r:id="rId232"/>
    <p:sldId id="816" r:id="rId233"/>
    <p:sldId id="822" r:id="rId234"/>
    <p:sldId id="826" r:id="rId235"/>
    <p:sldId id="823" r:id="rId236"/>
    <p:sldId id="824" r:id="rId237"/>
    <p:sldId id="825" r:id="rId238"/>
    <p:sldId id="916" r:id="rId239"/>
    <p:sldId id="915" r:id="rId240"/>
    <p:sldId id="828" r:id="rId241"/>
    <p:sldId id="829" r:id="rId242"/>
    <p:sldId id="830" r:id="rId243"/>
    <p:sldId id="831" r:id="rId244"/>
    <p:sldId id="701" r:id="rId245"/>
    <p:sldId id="702" r:id="rId246"/>
    <p:sldId id="703" r:id="rId247"/>
    <p:sldId id="704" r:id="rId248"/>
    <p:sldId id="705" r:id="rId249"/>
    <p:sldId id="706" r:id="rId250"/>
    <p:sldId id="914" r:id="rId251"/>
    <p:sldId id="713" r:id="rId252"/>
    <p:sldId id="712" r:id="rId253"/>
    <p:sldId id="716" r:id="rId254"/>
    <p:sldId id="673" r:id="rId255"/>
    <p:sldId id="707" r:id="rId256"/>
    <p:sldId id="674" r:id="rId257"/>
    <p:sldId id="711" r:id="rId258"/>
    <p:sldId id="708" r:id="rId259"/>
    <p:sldId id="709" r:id="rId260"/>
    <p:sldId id="710" r:id="rId261"/>
    <p:sldId id="715" r:id="rId262"/>
    <p:sldId id="714" r:id="rId263"/>
    <p:sldId id="734" r:id="rId264"/>
    <p:sldId id="732" r:id="rId265"/>
    <p:sldId id="735" r:id="rId266"/>
    <p:sldId id="902" r:id="rId267"/>
    <p:sldId id="903" r:id="rId2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59" autoAdjust="0"/>
    <p:restoredTop sz="86772"/>
  </p:normalViewPr>
  <p:slideViewPr>
    <p:cSldViewPr snapToGrid="0" snapToObjects="1" showGuides="1">
      <p:cViewPr varScale="1">
        <p:scale>
          <a:sx n="83" d="100"/>
          <a:sy n="83" d="100"/>
        </p:scale>
        <p:origin x="912" y="8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handoutMaster" Target="handoutMasters/handout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2020-11-20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2020-11-20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0" Type="http://schemas.openxmlformats.org/officeDocument/2006/relationships/image" Target="../media/image1180.png"/><Relationship Id="rId4" Type="http://schemas.openxmlformats.org/officeDocument/2006/relationships/image" Target="../media/image119.png"/><Relationship Id="rId9" Type="http://schemas.openxmlformats.org/officeDocument/2006/relationships/image" Target="../media/image11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3.tiff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>
                <a:solidFill>
                  <a:schemeClr val="bg1">
                    <a:lumMod val="85000"/>
                  </a:schemeClr>
                </a:solidFill>
              </a:rPr>
              <a:t>2020/11/20</a:t>
            </a:r>
            <a:endParaRPr kumimoji="1"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Cost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DropOut</a:t>
            </a:r>
          </a:p>
          <a:p>
            <a:r>
              <a:rPr kumimoji="1" lang="en-US" altLang="ko-KR" b="1" dirty="0"/>
              <a:t>BN</a:t>
            </a:r>
            <a:r>
              <a:rPr kumimoji="1" lang="en-US" altLang="ko-KR" dirty="0"/>
              <a:t>(Batch Normalization)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=""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=""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=""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=""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=""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=""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=""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=""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=""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=""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데이터 학습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 : </a:t>
            </a:r>
            <a:r>
              <a:rPr kumimoji="1" lang="ko-KR" altLang="en-US" dirty="0"/>
              <a:t>입력값의 절대값을 출력하는 함수</a:t>
            </a:r>
            <a:endParaRPr kumimoji="1" lang="en-US" altLang="ko-KR" dirty="0"/>
          </a:p>
          <a:p>
            <a:r>
              <a:rPr kumimoji="1" lang="ko-KR" altLang="en-US" dirty="0"/>
              <a:t>이런 함수를 학습 시키고 싶다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그런데 레이블링 데이터가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: </a:t>
            </a:r>
            <a:r>
              <a:rPr kumimoji="1" lang="ko-KR" altLang="en-US" dirty="0"/>
              <a:t>양수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음수 구분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양수일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음수일 때 </a:t>
            </a:r>
            <a:r>
              <a:rPr kumimoji="1" lang="en-US" altLang="ko-KR" dirty="0"/>
              <a:t>0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r>
              <a:rPr kumimoji="1" lang="ko-KR" altLang="en-US" dirty="0"/>
              <a:t>이런 </a:t>
            </a:r>
            <a:r>
              <a:rPr kumimoji="1" lang="en-US" altLang="ko-KR" dirty="0"/>
              <a:t>G</a:t>
            </a:r>
            <a:r>
              <a:rPr kumimoji="1" lang="ko-KR" altLang="en-US" dirty="0"/>
              <a:t>함수를 가지고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양수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 가지고 있는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 함수를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학습해 보자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를 가지고 </a:t>
            </a:r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=""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=""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무엇이든 간에 </a:t>
            </a:r>
            <a:r>
              <a:rPr kumimoji="1" lang="en-US" altLang="ko-KR" dirty="0"/>
              <a:t>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1(</a:t>
            </a:r>
            <a:r>
              <a:rPr kumimoji="1" lang="ko-KR" altLang="en-US" dirty="0"/>
              <a:t>양수를 의미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출력되도록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그런데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고정하고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만 업데이트 하자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1(</a:t>
            </a:r>
            <a:r>
              <a:rPr kumimoji="1" lang="ko-KR" altLang="en-US" dirty="0"/>
              <a:t>양수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출력되려면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양수이어야만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1(</a:t>
            </a:r>
            <a:r>
              <a:rPr kumimoji="1" lang="ko-KR" altLang="en-US" dirty="0"/>
              <a:t>양수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출력되려면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양수이어야만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무엇이든 간에 양수인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출력하도록 학습하게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 : real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</a:t>
            </a:r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의미에 맞는 비용함수를 정의해서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그러고 나면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해당 비용함수를 최소화하도록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</a:t>
            </a:r>
            <a:r>
              <a:rPr kumimoji="1" lang="ko-KR" altLang="en-US" dirty="0"/>
              <a:t>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loss_G = - D_gene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D_real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0(fake)</a:t>
            </a:r>
            <a:r>
              <a:rPr kumimoji="1" lang="ko-KR" altLang="en-US" sz="1600" dirty="0"/>
              <a:t>이면 좋은 거고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loss_D = - D_real + D_gene </a:t>
            </a:r>
            <a:endParaRPr kumimoji="1"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3DDA5BC-BEC5-44D0-A03B-84EF26295F4D}"/>
              </a:ext>
            </a:extLst>
          </p:cNvPr>
          <p:cNvSpPr txBox="1"/>
          <p:nvPr/>
        </p:nvSpPr>
        <p:spPr>
          <a:xfrm>
            <a:off x="1074972" y="3211718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 </a:t>
            </a:r>
            <a:r>
              <a:rPr lang="ko-KR" altLang="en-US" dirty="0"/>
              <a:t>학습 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5861449-9C4A-4E2D-B596-B90262F1EB0D}"/>
              </a:ext>
            </a:extLst>
          </p:cNvPr>
          <p:cNvSpPr txBox="1"/>
          <p:nvPr/>
        </p:nvSpPr>
        <p:spPr>
          <a:xfrm>
            <a:off x="1092892" y="4644283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 </a:t>
            </a:r>
            <a:r>
              <a:rPr lang="ko-KR" altLang="en-US" dirty="0"/>
              <a:t>학습 시</a:t>
            </a:r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=""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=""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=""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</a:t>
            </a:r>
            <a:r>
              <a:rPr kumimoji="1" lang="ko-KR" altLang="en-US" dirty="0" smtClean="0"/>
              <a:t>사과 예에서 </a:t>
            </a:r>
            <a:r>
              <a:rPr kumimoji="1" lang="ko-KR" altLang="en-US" dirty="0"/>
              <a:t>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x*x</a:t>
            </a:r>
            <a:endParaRPr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x</a:t>
            </a:r>
            <a:endParaRPr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 ~ 9</a:t>
            </a:r>
            <a:endParaRPr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43386</TotalTime>
  <Words>5055</Words>
  <Application>Microsoft Office PowerPoint</Application>
  <PresentationFormat>화면 슬라이드 쇼(4:3)</PresentationFormat>
  <Paragraphs>1302</Paragraphs>
  <Slides>267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267</vt:i4>
      </vt:variant>
    </vt:vector>
  </HeadingPairs>
  <TitlesOfParts>
    <vt:vector size="278" baseType="lpstr">
      <vt:lpstr>Apple SD 산돌고딕 Neo 옅은체</vt:lpstr>
      <vt:lpstr>NanumSquare</vt:lpstr>
      <vt:lpstr>Proxima Nova</vt:lpstr>
      <vt:lpstr>SeoulNamsan B</vt:lpstr>
      <vt:lpstr>SeoulNamsan M</vt:lpstr>
      <vt:lpstr>나눔고딕</vt:lpstr>
      <vt:lpstr>맑은 고딕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loss 함수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KOSSA</cp:lastModifiedBy>
  <cp:revision>674</cp:revision>
  <cp:lastPrinted>2017-06-08T03:54:08Z</cp:lastPrinted>
  <dcterms:created xsi:type="dcterms:W3CDTF">2017-05-08T00:37:53Z</dcterms:created>
  <dcterms:modified xsi:type="dcterms:W3CDTF">2020-11-20T07:51:38Z</dcterms:modified>
</cp:coreProperties>
</file>